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58"/>
    <p:restoredTop sz="94658"/>
  </p:normalViewPr>
  <p:slideViewPr>
    <p:cSldViewPr snapToGrid="0">
      <p:cViewPr varScale="1">
        <p:scale>
          <a:sx n="118" d="100"/>
          <a:sy n="118" d="100"/>
        </p:scale>
        <p:origin x="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7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03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02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25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13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4/2/25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18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4/2/25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11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4/2/25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57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12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4/2/25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4/2/25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7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32057F-F015-B1B2-4E3E-2307F8EFC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1920F2-C887-6101-9A93-DDB549482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>
            <a:normAutofit/>
          </a:bodyPr>
          <a:lstStyle/>
          <a:p>
            <a:pPr algn="l"/>
            <a:r>
              <a:rPr lang="en-IT" sz="3800" dirty="0"/>
              <a:t>Riconoscimento delle</a:t>
            </a:r>
            <a:br>
              <a:rPr lang="en-IT" sz="3800" dirty="0"/>
            </a:br>
            <a:r>
              <a:rPr lang="en-IT" sz="3800" dirty="0"/>
              <a:t>emozioni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55E9A-FBE8-1C55-C29F-FF65DCF32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7"/>
            <a:ext cx="4206240" cy="1184584"/>
          </a:xfrm>
        </p:spPr>
        <p:txBody>
          <a:bodyPr>
            <a:normAutofit/>
          </a:bodyPr>
          <a:lstStyle/>
          <a:p>
            <a:pPr algn="l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44303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8AFA-C0AC-E4FC-514F-3DCEC5BD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2FF6C-3E7B-6431-CEB2-95AE49233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89749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4CAE0-5A0D-AA8B-24BC-DD1B4FDF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Immagine 5</a:t>
            </a:r>
          </a:p>
        </p:txBody>
      </p:sp>
      <p:pic>
        <p:nvPicPr>
          <p:cNvPr id="5" name="Content Placeholder 4" descr="A person making a face&#10;&#10;AI-generated content may be incorrect.">
            <a:extLst>
              <a:ext uri="{FF2B5EF4-FFF2-40B4-BE49-F238E27FC236}">
                <a16:creationId xmlns:a16="http://schemas.microsoft.com/office/drawing/2014/main" id="{E4C6DD53-90BC-8B84-56D7-22D9F6072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2577" y="1716088"/>
            <a:ext cx="3674109" cy="4592637"/>
          </a:xfrm>
        </p:spPr>
      </p:pic>
    </p:spTree>
    <p:extLst>
      <p:ext uri="{BB962C8B-B14F-4D97-AF65-F5344CB8AC3E}">
        <p14:creationId xmlns:p14="http://schemas.microsoft.com/office/powerpoint/2010/main" val="2306217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F7D37-7B90-C68C-1CAD-93072A24C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6A5EA-DEF1-8F45-989A-C6BDAC9B3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23785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08661-64FD-72EB-AE5F-EC31706F9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Immagine 6</a:t>
            </a:r>
          </a:p>
        </p:txBody>
      </p:sp>
      <p:pic>
        <p:nvPicPr>
          <p:cNvPr id="5" name="Content Placeholder 4" descr="A person making a face for the camera&#10;&#10;AI-generated content may be incorrect.">
            <a:extLst>
              <a:ext uri="{FF2B5EF4-FFF2-40B4-BE49-F238E27FC236}">
                <a16:creationId xmlns:a16="http://schemas.microsoft.com/office/drawing/2014/main" id="{51251181-F4D0-0E0A-EF32-07869B776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2577" y="1716088"/>
            <a:ext cx="3674109" cy="4592637"/>
          </a:xfrm>
        </p:spPr>
      </p:pic>
    </p:spTree>
    <p:extLst>
      <p:ext uri="{BB962C8B-B14F-4D97-AF65-F5344CB8AC3E}">
        <p14:creationId xmlns:p14="http://schemas.microsoft.com/office/powerpoint/2010/main" val="132445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FA800-EBD9-BDD3-7A27-E10BECEB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3BD25-2DC9-B54B-F965-0FD8FE0B8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38810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0A013-2D0E-2D34-FD9B-2BB358119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Immagine 7</a:t>
            </a:r>
          </a:p>
        </p:txBody>
      </p:sp>
      <p:pic>
        <p:nvPicPr>
          <p:cNvPr id="5" name="Content Placeholder 4" descr="A person with dark hair crying&#10;&#10;AI-generated content may be incorrect.">
            <a:extLst>
              <a:ext uri="{FF2B5EF4-FFF2-40B4-BE49-F238E27FC236}">
                <a16:creationId xmlns:a16="http://schemas.microsoft.com/office/drawing/2014/main" id="{CA39B7AD-D8DB-69A0-D367-08FE0B42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2577" y="1716088"/>
            <a:ext cx="3674109" cy="4592637"/>
          </a:xfrm>
        </p:spPr>
      </p:pic>
    </p:spTree>
    <p:extLst>
      <p:ext uri="{BB962C8B-B14F-4D97-AF65-F5344CB8AC3E}">
        <p14:creationId xmlns:p14="http://schemas.microsoft.com/office/powerpoint/2010/main" val="2765834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0A8AD-2528-F609-09D4-B0FE3ABC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B7715-7789-A74D-8134-A59FF2348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12236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AC803-6A7F-A472-74B1-BED3E918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Immagine 8</a:t>
            </a:r>
          </a:p>
        </p:txBody>
      </p:sp>
      <p:pic>
        <p:nvPicPr>
          <p:cNvPr id="5" name="Content Placeholder 4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6618B069-52E6-20B5-E223-7534E9F13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2577" y="1716088"/>
            <a:ext cx="3674109" cy="4592637"/>
          </a:xfrm>
        </p:spPr>
      </p:pic>
    </p:spTree>
    <p:extLst>
      <p:ext uri="{BB962C8B-B14F-4D97-AF65-F5344CB8AC3E}">
        <p14:creationId xmlns:p14="http://schemas.microsoft.com/office/powerpoint/2010/main" val="1108438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070CD-1AA3-B2AF-C4CE-B2787F750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50C4C-88E7-F78D-B5A1-AC8716670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77856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1129-18CB-B300-EAF0-95C41DA1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Immagine 9</a:t>
            </a:r>
          </a:p>
        </p:txBody>
      </p:sp>
      <p:pic>
        <p:nvPicPr>
          <p:cNvPr id="5" name="Content Placeholder 4" descr="A person making a face&#10;&#10;AI-generated content may be incorrect.">
            <a:extLst>
              <a:ext uri="{FF2B5EF4-FFF2-40B4-BE49-F238E27FC236}">
                <a16:creationId xmlns:a16="http://schemas.microsoft.com/office/drawing/2014/main" id="{00C78F41-B425-A803-014B-F2EF8D6BA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2577" y="1716088"/>
            <a:ext cx="3674109" cy="4592637"/>
          </a:xfrm>
        </p:spPr>
      </p:pic>
    </p:spTree>
    <p:extLst>
      <p:ext uri="{BB962C8B-B14F-4D97-AF65-F5344CB8AC3E}">
        <p14:creationId xmlns:p14="http://schemas.microsoft.com/office/powerpoint/2010/main" val="540218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E565-AF81-3A5B-371C-B5B615CD0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Modalità di risposta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E3AFE-F294-708B-8F5E-86C47502E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Rabbia: 1</a:t>
            </a:r>
          </a:p>
          <a:p>
            <a:r>
              <a:rPr lang="en-IT" dirty="0"/>
              <a:t>Disgusto: 2</a:t>
            </a:r>
          </a:p>
          <a:p>
            <a:r>
              <a:rPr lang="en-IT" dirty="0"/>
              <a:t>Paura: 3</a:t>
            </a:r>
          </a:p>
          <a:p>
            <a:r>
              <a:rPr lang="en-IT" dirty="0"/>
              <a:t>Felicità: 4</a:t>
            </a:r>
          </a:p>
          <a:p>
            <a:r>
              <a:rPr lang="en-IT" dirty="0"/>
              <a:t>Tristezza: 5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675555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AC64F-3A39-88A5-EDA8-B7184A60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F1D6E-7104-2C8B-A822-092E9E62C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08910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818A6-41DA-01B5-B69F-62AB0158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Immagine 10</a:t>
            </a:r>
          </a:p>
        </p:txBody>
      </p:sp>
      <p:pic>
        <p:nvPicPr>
          <p:cNvPr id="5" name="Content Placeholder 4" descr="A person with wide eyes&#10;&#10;AI-generated content may be incorrect.">
            <a:extLst>
              <a:ext uri="{FF2B5EF4-FFF2-40B4-BE49-F238E27FC236}">
                <a16:creationId xmlns:a16="http://schemas.microsoft.com/office/drawing/2014/main" id="{ED48ADB6-FEAE-F5D6-018E-BF95A4160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2577" y="1716088"/>
            <a:ext cx="3674109" cy="4592637"/>
          </a:xfrm>
        </p:spPr>
      </p:pic>
    </p:spTree>
    <p:extLst>
      <p:ext uri="{BB962C8B-B14F-4D97-AF65-F5344CB8AC3E}">
        <p14:creationId xmlns:p14="http://schemas.microsoft.com/office/powerpoint/2010/main" val="1234208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24C50-7265-44A5-098A-851BEC42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258EF-8FD3-2463-CA8D-0854A6635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4595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958F5-9264-B02C-E65C-9FA35FBE1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Immagine 1</a:t>
            </a:r>
          </a:p>
        </p:txBody>
      </p:sp>
      <p:pic>
        <p:nvPicPr>
          <p:cNvPr id="5" name="Content Placeholder 4" descr="A close-up of a person smiling&#10;&#10;AI-generated content may be incorrect.">
            <a:extLst>
              <a:ext uri="{FF2B5EF4-FFF2-40B4-BE49-F238E27FC236}">
                <a16:creationId xmlns:a16="http://schemas.microsoft.com/office/drawing/2014/main" id="{4ED23BF9-E8B8-AC4A-D4C2-78CCD8F05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2577" y="1716088"/>
            <a:ext cx="3674109" cy="4592637"/>
          </a:xfrm>
        </p:spPr>
      </p:pic>
    </p:spTree>
    <p:extLst>
      <p:ext uri="{BB962C8B-B14F-4D97-AF65-F5344CB8AC3E}">
        <p14:creationId xmlns:p14="http://schemas.microsoft.com/office/powerpoint/2010/main" val="2196621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7D6DB-2FEA-1723-657C-EE1BB6A4D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D1AAE-7C75-C357-7670-DE8BD1FD5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85226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E028-D777-219E-6313-AE9ECBE4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Immagine 2</a:t>
            </a:r>
          </a:p>
        </p:txBody>
      </p:sp>
      <p:pic>
        <p:nvPicPr>
          <p:cNvPr id="5" name="Content Placeholder 4" descr="A person with wide eyes&#10;&#10;AI-generated content may be incorrect.">
            <a:extLst>
              <a:ext uri="{FF2B5EF4-FFF2-40B4-BE49-F238E27FC236}">
                <a16:creationId xmlns:a16="http://schemas.microsoft.com/office/drawing/2014/main" id="{56F89545-D12C-86F8-40B4-D4E97161F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2577" y="1716088"/>
            <a:ext cx="3674109" cy="4592637"/>
          </a:xfrm>
        </p:spPr>
      </p:pic>
    </p:spTree>
    <p:extLst>
      <p:ext uri="{BB962C8B-B14F-4D97-AF65-F5344CB8AC3E}">
        <p14:creationId xmlns:p14="http://schemas.microsoft.com/office/powerpoint/2010/main" val="3813874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56DD-2BCA-F00F-7EA1-6676070F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1B330-1D67-D028-1476-489F69510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84025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27926-42B8-F215-9E58-20038045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Immagine 3</a:t>
            </a:r>
          </a:p>
        </p:txBody>
      </p:sp>
      <p:pic>
        <p:nvPicPr>
          <p:cNvPr id="5" name="Content Placeholder 4" descr="A person with blue eyes&#10;&#10;AI-generated content may be incorrect.">
            <a:extLst>
              <a:ext uri="{FF2B5EF4-FFF2-40B4-BE49-F238E27FC236}">
                <a16:creationId xmlns:a16="http://schemas.microsoft.com/office/drawing/2014/main" id="{310AFEEE-0CA4-BC0C-4B82-B0AC659E1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2577" y="1716088"/>
            <a:ext cx="3674109" cy="4592637"/>
          </a:xfrm>
        </p:spPr>
      </p:pic>
    </p:spTree>
    <p:extLst>
      <p:ext uri="{BB962C8B-B14F-4D97-AF65-F5344CB8AC3E}">
        <p14:creationId xmlns:p14="http://schemas.microsoft.com/office/powerpoint/2010/main" val="731349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B168-DF01-F577-AD00-4C89E203D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AB2D-73D7-77BF-B87E-1C3390B7D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07937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EE099-25E8-2458-9FC0-D3565A65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Immagine 4</a:t>
            </a:r>
          </a:p>
        </p:txBody>
      </p:sp>
      <p:pic>
        <p:nvPicPr>
          <p:cNvPr id="5" name="Content Placeholder 4" descr="A person with wide eyes and a surprised expression&#10;&#10;AI-generated content may be incorrect.">
            <a:extLst>
              <a:ext uri="{FF2B5EF4-FFF2-40B4-BE49-F238E27FC236}">
                <a16:creationId xmlns:a16="http://schemas.microsoft.com/office/drawing/2014/main" id="{44C68EFF-68DD-DD9E-D103-3E7C9E6F4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2577" y="1716088"/>
            <a:ext cx="3674109" cy="4592637"/>
          </a:xfrm>
        </p:spPr>
      </p:pic>
    </p:spTree>
    <p:extLst>
      <p:ext uri="{BB962C8B-B14F-4D97-AF65-F5344CB8AC3E}">
        <p14:creationId xmlns:p14="http://schemas.microsoft.com/office/powerpoint/2010/main" val="2329561788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42</Words>
  <Application>Microsoft Macintosh PowerPoint</Application>
  <PresentationFormat>Widescreen</PresentationFormat>
  <Paragraphs>17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Neue Haas Grotesk Text Pro</vt:lpstr>
      <vt:lpstr>VanillaVTI</vt:lpstr>
      <vt:lpstr>Riconoscimento delle emozioni</vt:lpstr>
      <vt:lpstr>Modalità di risposta</vt:lpstr>
      <vt:lpstr>Immagine 1</vt:lpstr>
      <vt:lpstr>PowerPoint Presentation</vt:lpstr>
      <vt:lpstr>Immagine 2</vt:lpstr>
      <vt:lpstr>PowerPoint Presentation</vt:lpstr>
      <vt:lpstr>Immagine 3</vt:lpstr>
      <vt:lpstr>PowerPoint Presentation</vt:lpstr>
      <vt:lpstr>Immagine 4</vt:lpstr>
      <vt:lpstr>PowerPoint Presentation</vt:lpstr>
      <vt:lpstr>Immagine 5</vt:lpstr>
      <vt:lpstr>PowerPoint Presentation</vt:lpstr>
      <vt:lpstr>Immagine 6</vt:lpstr>
      <vt:lpstr>PowerPoint Presentation</vt:lpstr>
      <vt:lpstr>Immagine 7</vt:lpstr>
      <vt:lpstr>PowerPoint Presentation</vt:lpstr>
      <vt:lpstr>Immagine 8</vt:lpstr>
      <vt:lpstr>PowerPoint Presentation</vt:lpstr>
      <vt:lpstr>Immagine 9</vt:lpstr>
      <vt:lpstr>PowerPoint Presentation</vt:lpstr>
      <vt:lpstr>Immagine 10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Corrado Caudek</dc:creator>
  <cp:lastModifiedBy>Corrado Caudek</cp:lastModifiedBy>
  <cp:revision>2</cp:revision>
  <dcterms:created xsi:type="dcterms:W3CDTF">2025-04-02T07:59:58Z</dcterms:created>
  <dcterms:modified xsi:type="dcterms:W3CDTF">2025-04-02T08:13:49Z</dcterms:modified>
</cp:coreProperties>
</file>